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009" r:id="rId3"/>
    <p:sldId id="1016" r:id="rId4"/>
    <p:sldId id="1024" r:id="rId5"/>
    <p:sldId id="1018" r:id="rId6"/>
    <p:sldId id="1019" r:id="rId7"/>
    <p:sldId id="1020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8  What we wear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Reading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主题阅读提优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(2)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欣服装店正在打折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我们一起来看看吧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阅读海报内容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判断句子正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4646" y="908720"/>
            <a:ext cx="1903095" cy="43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52712"/>
            <a:ext cx="11485848" cy="431502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lnSpc>
                <a:spcPct val="14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sale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￥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65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￥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￥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￥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￥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pink,red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boys and girls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boys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girls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（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blue,black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Date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June 14th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June 16th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00p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970" y="2636913"/>
            <a:ext cx="10129788" cy="1379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 dresses are on sale on June 15th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 can buy a T-shirt on sale for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herself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37789" y="890614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1407484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由海报中的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“Date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June 14th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June 16th”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，可知，服装店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日还在大减价，再由连衣裙旁边的信息可知，绿色连衣裙不参加大减价活动，故填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7789" y="3451939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98897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由海报中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恤衫下方的信息可知，男孩穿的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恤衫参加大减价，露西是女孩，不能给她自己买减价的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恤衫，故填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3207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3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52672" y="1257141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Mary’s mum can buy a pair of socks at 5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 wants to buy a T-shirt and a blue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pay 55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20554" y="139258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T</a:t>
            </a:r>
            <a:endParaRPr lang="zh-CN" altLang="en-US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52672" y="1916764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由海报中短袜下方的信息可知，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元一双的袜子是女孩穿的，因此，玛丽的妈妈可以花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元给玛丽买一双袜子，故填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20554" y="332918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7089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诗歌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coat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—By Amy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333625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333625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333625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When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333625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But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4646" y="917429"/>
            <a:ext cx="1900555" cy="43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4445790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3241"/>
            <a:ext cx="11485848" cy="2595839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14366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I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a new jacket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夹克衫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and that’s green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4366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So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give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coat to my dog Queen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4366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Now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Queen has babies in the shed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棚屋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4366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coat is now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2277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put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blank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空白处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short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tall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the poem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小诗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know Queen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jacket</a:t>
            </a: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underlined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画线的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word “their” refers to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指的是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Amy’s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Amy’s grandma’s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Queen and her babies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9683" y="87292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19683" y="215096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55479" y="342900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6178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195</Words>
  <Application>Microsoft Office PowerPoint</Application>
  <PresentationFormat>自定义</PresentationFormat>
  <Paragraphs>47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358</cp:revision>
  <dcterms:created xsi:type="dcterms:W3CDTF">2020-11-06T05:24:00Z</dcterms:created>
  <dcterms:modified xsi:type="dcterms:W3CDTF">2025-06-24T06:53:11Z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